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9"/>
  </p:notesMasterIdLst>
  <p:sldIdLst>
    <p:sldId id="257" r:id="rId2"/>
    <p:sldId id="265" r:id="rId3"/>
    <p:sldId id="258" r:id="rId4"/>
    <p:sldId id="260" r:id="rId5"/>
    <p:sldId id="262" r:id="rId6"/>
    <p:sldId id="263" r:id="rId7"/>
    <p:sldId id="264"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279"/>
    <p:restoredTop sz="83333"/>
  </p:normalViewPr>
  <p:slideViewPr>
    <p:cSldViewPr snapToGrid="0" snapToObjects="1">
      <p:cViewPr varScale="1">
        <p:scale>
          <a:sx n="92" d="100"/>
          <a:sy n="92" d="100"/>
        </p:scale>
        <p:origin x="1056"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viewProps" Target="viewProps.xml"/><Relationship Id="rId12" Type="http://schemas.openxmlformats.org/officeDocument/2006/relationships/theme" Target="theme/theme1.xml"/><Relationship Id="rId13"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notesMaster" Target="notesMasters/notesMaster1.xml"/><Relationship Id="rId10" Type="http://schemas.openxmlformats.org/officeDocument/2006/relationships/presProps" Target="presProps.xml"/></Relationships>
</file>

<file path=ppt/media/image1.tiff>
</file>

<file path=ppt/media/image6.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D04984D-792C-C44C-912F-11C3ACEBBA7A}" type="datetimeFigureOut">
              <a:rPr lang="en-US" smtClean="0"/>
              <a:t>12/28/17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A5E7C1-57C9-8E40-9255-A164967D22C5}" type="slidenum">
              <a:rPr lang="en-US" smtClean="0"/>
              <a:t>‹#›</a:t>
            </a:fld>
            <a:endParaRPr lang="en-US"/>
          </a:p>
        </p:txBody>
      </p:sp>
    </p:spTree>
    <p:extLst>
      <p:ext uri="{BB962C8B-B14F-4D97-AF65-F5344CB8AC3E}">
        <p14:creationId xmlns:p14="http://schemas.microsoft.com/office/powerpoint/2010/main" val="12361481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Figure.</a:t>
            </a:r>
            <a:r>
              <a:rPr lang="en-US" baseline="0" dirty="0" smtClean="0"/>
              <a:t> Overall workflow of using the modules of metaWRAP (in red). Arrows represent major input/output points of modules, but not all required inputs are shown.</a:t>
            </a:r>
            <a:endParaRPr lang="en-US" dirty="0"/>
          </a:p>
        </p:txBody>
      </p:sp>
      <p:sp>
        <p:nvSpPr>
          <p:cNvPr id="4" name="Slide Number Placeholder 3"/>
          <p:cNvSpPr>
            <a:spLocks noGrp="1"/>
          </p:cNvSpPr>
          <p:nvPr>
            <p:ph type="sldNum" sz="quarter" idx="10"/>
          </p:nvPr>
        </p:nvSpPr>
        <p:spPr/>
        <p:txBody>
          <a:bodyPr/>
          <a:lstStyle/>
          <a:p>
            <a:fld id="{9808BE16-2894-CB47-8B89-49BB5F20AD95}" type="slidenum">
              <a:rPr lang="en-US" smtClean="0"/>
              <a:t>2</a:t>
            </a:fld>
            <a:endParaRPr lang="en-US"/>
          </a:p>
        </p:txBody>
      </p:sp>
    </p:spTree>
    <p:extLst>
      <p:ext uri="{BB962C8B-B14F-4D97-AF65-F5344CB8AC3E}">
        <p14:creationId xmlns:p14="http://schemas.microsoft.com/office/powerpoint/2010/main" val="19403914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Figure. Completion </a:t>
            </a:r>
            <a:r>
              <a:rPr lang="en-US" baseline="0" dirty="0" smtClean="0"/>
              <a:t>and contamination of bins recovered from the CAMI binning challenge synthetic data sets using different binning strategies. The bin sets in dashed lines (metaBAT2, MaxBin2, CONCOCT) are original sets, while the bin sets in solid lines (</a:t>
            </a:r>
            <a:r>
              <a:rPr lang="en-US" baseline="0" dirty="0" err="1" smtClean="0"/>
              <a:t>DAS_Tool</a:t>
            </a:r>
            <a:r>
              <a:rPr lang="en-US" baseline="0" dirty="0" smtClean="0"/>
              <a:t>, </a:t>
            </a:r>
            <a:r>
              <a:rPr lang="en-US" baseline="0" dirty="0" err="1" smtClean="0"/>
              <a:t>Binning_refiner</a:t>
            </a:r>
            <a:r>
              <a:rPr lang="en-US" baseline="0" dirty="0" smtClean="0"/>
              <a:t>, metaWRAP) are bins produced by combining the original three sets. Only bins with a recall of greater than 50% and completion and less than 10% contamination are shown.</a:t>
            </a:r>
            <a:endParaRPr lang="en-US" dirty="0"/>
          </a:p>
        </p:txBody>
      </p:sp>
      <p:sp>
        <p:nvSpPr>
          <p:cNvPr id="4" name="Slide Number Placeholder 3"/>
          <p:cNvSpPr>
            <a:spLocks noGrp="1"/>
          </p:cNvSpPr>
          <p:nvPr>
            <p:ph type="sldNum" sz="quarter" idx="10"/>
          </p:nvPr>
        </p:nvSpPr>
        <p:spPr/>
        <p:txBody>
          <a:bodyPr/>
          <a:lstStyle/>
          <a:p>
            <a:fld id="{9808BE16-2894-CB47-8B89-49BB5F20AD95}" type="slidenum">
              <a:rPr lang="en-US" smtClean="0"/>
              <a:t>3</a:t>
            </a:fld>
            <a:endParaRPr lang="en-US"/>
          </a:p>
        </p:txBody>
      </p:sp>
    </p:spTree>
    <p:extLst>
      <p:ext uri="{BB962C8B-B14F-4D97-AF65-F5344CB8AC3E}">
        <p14:creationId xmlns:p14="http://schemas.microsoft.com/office/powerpoint/2010/main" val="2704880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Figure. Completion and contamination </a:t>
            </a:r>
            <a:r>
              <a:rPr lang="en-US" baseline="0" dirty="0" smtClean="0"/>
              <a:t>of bins recovered from real metagenomic data sets by using different binning strategies. The bin sets in dashed lines (metaBAT2, MaxBin2, CONCOCT) are original sets, while the bin sets in solid lines (</a:t>
            </a:r>
            <a:r>
              <a:rPr lang="en-US" baseline="0" dirty="0" err="1" smtClean="0"/>
              <a:t>DAS_Tool</a:t>
            </a:r>
            <a:r>
              <a:rPr lang="en-US" baseline="0" dirty="0" smtClean="0"/>
              <a:t>, </a:t>
            </a:r>
            <a:r>
              <a:rPr lang="en-US" baseline="0" dirty="0" err="1" smtClean="0"/>
              <a:t>Binning_refiner</a:t>
            </a:r>
            <a:r>
              <a:rPr lang="en-US" baseline="0" dirty="0" smtClean="0"/>
              <a:t>, metaWRAP) are bins produced by combining the original three sets. Only bins with a completion greater than 50% and contamination less than 10% are shown (as estimated by </a:t>
            </a:r>
            <a:r>
              <a:rPr lang="en-US" baseline="0" dirty="0" err="1" smtClean="0"/>
              <a:t>CheckM</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9808BE16-2894-CB47-8B89-49BB5F20AD95}" type="slidenum">
              <a:rPr lang="en-US" smtClean="0"/>
              <a:t>4</a:t>
            </a:fld>
            <a:endParaRPr lang="en-US"/>
          </a:p>
        </p:txBody>
      </p:sp>
    </p:spTree>
    <p:extLst>
      <p:ext uri="{BB962C8B-B14F-4D97-AF65-F5344CB8AC3E}">
        <p14:creationId xmlns:p14="http://schemas.microsoft.com/office/powerpoint/2010/main" val="4290030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Figure. </a:t>
            </a:r>
            <a:r>
              <a:rPr lang="en-US" dirty="0" smtClean="0"/>
              <a:t>Comparison of N50, completion, and contamination metrics of original</a:t>
            </a:r>
            <a:r>
              <a:rPr lang="en-US" baseline="0" dirty="0" smtClean="0"/>
              <a:t> bins and </a:t>
            </a:r>
            <a:r>
              <a:rPr lang="en-US" dirty="0" smtClean="0"/>
              <a:t>bins reassembled with </a:t>
            </a:r>
            <a:r>
              <a:rPr lang="en-US" dirty="0" err="1" smtClean="0"/>
              <a:t>metaWRAP’s</a:t>
            </a:r>
            <a:r>
              <a:rPr lang="en-US" dirty="0" smtClean="0"/>
              <a:t> </a:t>
            </a:r>
            <a:r>
              <a:rPr lang="en-US" dirty="0" err="1" smtClean="0"/>
              <a:t>Reassemble_bins</a:t>
            </a:r>
            <a:r>
              <a:rPr lang="en-US" dirty="0" smtClean="0"/>
              <a:t> module, as evaluated by </a:t>
            </a:r>
            <a:r>
              <a:rPr lang="en-US" dirty="0" err="1" smtClean="0"/>
              <a:t>CheckM</a:t>
            </a:r>
            <a:r>
              <a:rPr lang="en-US" dirty="0" smtClean="0"/>
              <a:t>. Only bins with a completion greater than 50% and contamination less</a:t>
            </a:r>
            <a:r>
              <a:rPr lang="en-US" baseline="0" dirty="0" smtClean="0"/>
              <a:t> than 10% are shown. </a:t>
            </a:r>
            <a:endParaRPr lang="en-US" dirty="0"/>
          </a:p>
        </p:txBody>
      </p:sp>
      <p:sp>
        <p:nvSpPr>
          <p:cNvPr id="4" name="Slide Number Placeholder 3"/>
          <p:cNvSpPr>
            <a:spLocks noGrp="1"/>
          </p:cNvSpPr>
          <p:nvPr>
            <p:ph type="sldNum" sz="quarter" idx="10"/>
          </p:nvPr>
        </p:nvSpPr>
        <p:spPr/>
        <p:txBody>
          <a:bodyPr/>
          <a:lstStyle/>
          <a:p>
            <a:fld id="{9808BE16-2894-CB47-8B89-49BB5F20AD95}" type="slidenum">
              <a:rPr lang="en-US" smtClean="0"/>
              <a:t>5</a:t>
            </a:fld>
            <a:endParaRPr lang="en-US"/>
          </a:p>
        </p:txBody>
      </p:sp>
    </p:spTree>
    <p:extLst>
      <p:ext uri="{BB962C8B-B14F-4D97-AF65-F5344CB8AC3E}">
        <p14:creationId xmlns:p14="http://schemas.microsoft.com/office/powerpoint/2010/main" val="17370158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Figure</a:t>
            </a:r>
            <a:r>
              <a:rPr lang="en-US" baseline="0" dirty="0" smtClean="0"/>
              <a:t>. Number of high purity bins (less than 5% contamination) extracted with 70%, 80%, 90%, and 95% completion using original binning software (metaBAT2, MaxBin2, and CONCOCT) and bin refining algorithms (</a:t>
            </a:r>
            <a:r>
              <a:rPr lang="en-US" baseline="0" dirty="0" err="1" smtClean="0"/>
              <a:t>Binning_refiner</a:t>
            </a:r>
            <a:r>
              <a:rPr lang="en-US" baseline="0" dirty="0" smtClean="0"/>
              <a:t>, </a:t>
            </a:r>
            <a:r>
              <a:rPr lang="en-US" baseline="0" dirty="0" err="1" smtClean="0"/>
              <a:t>DAS_Tool</a:t>
            </a:r>
            <a:r>
              <a:rPr lang="en-US" baseline="0" dirty="0" smtClean="0"/>
              <a:t>, metaWRAP, and metaWRAP with reassembly). Completion and contamination were estimated with </a:t>
            </a:r>
            <a:r>
              <a:rPr lang="en-US" baseline="0" dirty="0" err="1" smtClean="0"/>
              <a:t>CheckM</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9808BE16-2894-CB47-8B89-49BB5F20AD95}" type="slidenum">
              <a:rPr lang="en-US" smtClean="0"/>
              <a:t>6</a:t>
            </a:fld>
            <a:endParaRPr lang="en-US"/>
          </a:p>
        </p:txBody>
      </p:sp>
    </p:spTree>
    <p:extLst>
      <p:ext uri="{BB962C8B-B14F-4D97-AF65-F5344CB8AC3E}">
        <p14:creationId xmlns:p14="http://schemas.microsoft.com/office/powerpoint/2010/main" val="7065523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Figure. </a:t>
            </a:r>
            <a:r>
              <a:rPr lang="en-US" dirty="0" err="1" smtClean="0"/>
              <a:t>Blobplot</a:t>
            </a:r>
            <a:r>
              <a:rPr lang="en-US" baseline="0" dirty="0" smtClean="0"/>
              <a:t> visualization of three metagenomic data sets, showing the GC and average coverage of each contig in the assemblies, and annotated with the taxonomy at the phylum level as determined by BLAST, and the bins that they belong to (bin colors are chosen at random). Only bins with a completion greater than 70% and contamination less than 10% are annotated.</a:t>
            </a:r>
            <a:endParaRPr lang="en-US" dirty="0"/>
          </a:p>
        </p:txBody>
      </p:sp>
      <p:sp>
        <p:nvSpPr>
          <p:cNvPr id="4" name="Slide Number Placeholder 3"/>
          <p:cNvSpPr>
            <a:spLocks noGrp="1"/>
          </p:cNvSpPr>
          <p:nvPr>
            <p:ph type="sldNum" sz="quarter" idx="10"/>
          </p:nvPr>
        </p:nvSpPr>
        <p:spPr/>
        <p:txBody>
          <a:bodyPr/>
          <a:lstStyle/>
          <a:p>
            <a:fld id="{9808BE16-2894-CB47-8B89-49BB5F20AD95}" type="slidenum">
              <a:rPr lang="en-US" smtClean="0"/>
              <a:t>7</a:t>
            </a:fld>
            <a:endParaRPr lang="en-US"/>
          </a:p>
        </p:txBody>
      </p:sp>
    </p:spTree>
    <p:extLst>
      <p:ext uri="{BB962C8B-B14F-4D97-AF65-F5344CB8AC3E}">
        <p14:creationId xmlns:p14="http://schemas.microsoft.com/office/powerpoint/2010/main" val="11865529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79D52590-A3DB-D943-AEBC-C5FD11C7004E}" type="datetimeFigureOut">
              <a:rPr lang="en-US" smtClean="0"/>
              <a:t>12/28/17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AEF3CB-76B4-E543-B25F-A951D66AC65F}" type="slidenum">
              <a:rPr lang="en-US" smtClean="0"/>
              <a:t>‹#›</a:t>
            </a:fld>
            <a:endParaRPr lang="en-US"/>
          </a:p>
        </p:txBody>
      </p:sp>
    </p:spTree>
    <p:extLst>
      <p:ext uri="{BB962C8B-B14F-4D97-AF65-F5344CB8AC3E}">
        <p14:creationId xmlns:p14="http://schemas.microsoft.com/office/powerpoint/2010/main" val="20988130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9D52590-A3DB-D943-AEBC-C5FD11C7004E}" type="datetimeFigureOut">
              <a:rPr lang="en-US" smtClean="0"/>
              <a:t>12/28/17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AEF3CB-76B4-E543-B25F-A951D66AC65F}" type="slidenum">
              <a:rPr lang="en-US" smtClean="0"/>
              <a:t>‹#›</a:t>
            </a:fld>
            <a:endParaRPr lang="en-US"/>
          </a:p>
        </p:txBody>
      </p:sp>
    </p:spTree>
    <p:extLst>
      <p:ext uri="{BB962C8B-B14F-4D97-AF65-F5344CB8AC3E}">
        <p14:creationId xmlns:p14="http://schemas.microsoft.com/office/powerpoint/2010/main" val="11258387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9D52590-A3DB-D943-AEBC-C5FD11C7004E}" type="datetimeFigureOut">
              <a:rPr lang="en-US" smtClean="0"/>
              <a:t>12/28/17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AEF3CB-76B4-E543-B25F-A951D66AC65F}" type="slidenum">
              <a:rPr lang="en-US" smtClean="0"/>
              <a:t>‹#›</a:t>
            </a:fld>
            <a:endParaRPr lang="en-US"/>
          </a:p>
        </p:txBody>
      </p:sp>
    </p:spTree>
    <p:extLst>
      <p:ext uri="{BB962C8B-B14F-4D97-AF65-F5344CB8AC3E}">
        <p14:creationId xmlns:p14="http://schemas.microsoft.com/office/powerpoint/2010/main" val="4929533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9D52590-A3DB-D943-AEBC-C5FD11C7004E}" type="datetimeFigureOut">
              <a:rPr lang="en-US" smtClean="0"/>
              <a:t>12/28/17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AEF3CB-76B4-E543-B25F-A951D66AC65F}" type="slidenum">
              <a:rPr lang="en-US" smtClean="0"/>
              <a:t>‹#›</a:t>
            </a:fld>
            <a:endParaRPr lang="en-US"/>
          </a:p>
        </p:txBody>
      </p:sp>
    </p:spTree>
    <p:extLst>
      <p:ext uri="{BB962C8B-B14F-4D97-AF65-F5344CB8AC3E}">
        <p14:creationId xmlns:p14="http://schemas.microsoft.com/office/powerpoint/2010/main" val="15363986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9D52590-A3DB-D943-AEBC-C5FD11C7004E}" type="datetimeFigureOut">
              <a:rPr lang="en-US" smtClean="0"/>
              <a:t>12/28/17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AEF3CB-76B4-E543-B25F-A951D66AC65F}" type="slidenum">
              <a:rPr lang="en-US" smtClean="0"/>
              <a:t>‹#›</a:t>
            </a:fld>
            <a:endParaRPr lang="en-US"/>
          </a:p>
        </p:txBody>
      </p:sp>
    </p:spTree>
    <p:extLst>
      <p:ext uri="{BB962C8B-B14F-4D97-AF65-F5344CB8AC3E}">
        <p14:creationId xmlns:p14="http://schemas.microsoft.com/office/powerpoint/2010/main" val="14640605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9D52590-A3DB-D943-AEBC-C5FD11C7004E}" type="datetimeFigureOut">
              <a:rPr lang="en-US" smtClean="0"/>
              <a:t>12/28/17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AEF3CB-76B4-E543-B25F-A951D66AC65F}" type="slidenum">
              <a:rPr lang="en-US" smtClean="0"/>
              <a:t>‹#›</a:t>
            </a:fld>
            <a:endParaRPr lang="en-US"/>
          </a:p>
        </p:txBody>
      </p:sp>
    </p:spTree>
    <p:extLst>
      <p:ext uri="{BB962C8B-B14F-4D97-AF65-F5344CB8AC3E}">
        <p14:creationId xmlns:p14="http://schemas.microsoft.com/office/powerpoint/2010/main" val="5986919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79D52590-A3DB-D943-AEBC-C5FD11C7004E}" type="datetimeFigureOut">
              <a:rPr lang="en-US" smtClean="0"/>
              <a:t>12/28/17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FAEF3CB-76B4-E543-B25F-A951D66AC65F}" type="slidenum">
              <a:rPr lang="en-US" smtClean="0"/>
              <a:t>‹#›</a:t>
            </a:fld>
            <a:endParaRPr lang="en-US"/>
          </a:p>
        </p:txBody>
      </p:sp>
    </p:spTree>
    <p:extLst>
      <p:ext uri="{BB962C8B-B14F-4D97-AF65-F5344CB8AC3E}">
        <p14:creationId xmlns:p14="http://schemas.microsoft.com/office/powerpoint/2010/main" val="12555073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9D52590-A3DB-D943-AEBC-C5FD11C7004E}" type="datetimeFigureOut">
              <a:rPr lang="en-US" smtClean="0"/>
              <a:t>12/28/17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FAEF3CB-76B4-E543-B25F-A951D66AC65F}" type="slidenum">
              <a:rPr lang="en-US" smtClean="0"/>
              <a:t>‹#›</a:t>
            </a:fld>
            <a:endParaRPr lang="en-US"/>
          </a:p>
        </p:txBody>
      </p:sp>
    </p:spTree>
    <p:extLst>
      <p:ext uri="{BB962C8B-B14F-4D97-AF65-F5344CB8AC3E}">
        <p14:creationId xmlns:p14="http://schemas.microsoft.com/office/powerpoint/2010/main" val="1382874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9D52590-A3DB-D943-AEBC-C5FD11C7004E}" type="datetimeFigureOut">
              <a:rPr lang="en-US" smtClean="0"/>
              <a:t>12/28/17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FAEF3CB-76B4-E543-B25F-A951D66AC65F}" type="slidenum">
              <a:rPr lang="en-US" smtClean="0"/>
              <a:t>‹#›</a:t>
            </a:fld>
            <a:endParaRPr lang="en-US"/>
          </a:p>
        </p:txBody>
      </p:sp>
    </p:spTree>
    <p:extLst>
      <p:ext uri="{BB962C8B-B14F-4D97-AF65-F5344CB8AC3E}">
        <p14:creationId xmlns:p14="http://schemas.microsoft.com/office/powerpoint/2010/main" val="6201350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9D52590-A3DB-D943-AEBC-C5FD11C7004E}" type="datetimeFigureOut">
              <a:rPr lang="en-US" smtClean="0"/>
              <a:t>12/28/17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AEF3CB-76B4-E543-B25F-A951D66AC65F}" type="slidenum">
              <a:rPr lang="en-US" smtClean="0"/>
              <a:t>‹#›</a:t>
            </a:fld>
            <a:endParaRPr lang="en-US"/>
          </a:p>
        </p:txBody>
      </p:sp>
    </p:spTree>
    <p:extLst>
      <p:ext uri="{BB962C8B-B14F-4D97-AF65-F5344CB8AC3E}">
        <p14:creationId xmlns:p14="http://schemas.microsoft.com/office/powerpoint/2010/main" val="8709405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9D52590-A3DB-D943-AEBC-C5FD11C7004E}" type="datetimeFigureOut">
              <a:rPr lang="en-US" smtClean="0"/>
              <a:t>12/28/17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AEF3CB-76B4-E543-B25F-A951D66AC65F}" type="slidenum">
              <a:rPr lang="en-US" smtClean="0"/>
              <a:t>‹#›</a:t>
            </a:fld>
            <a:endParaRPr lang="en-US"/>
          </a:p>
        </p:txBody>
      </p:sp>
    </p:spTree>
    <p:extLst>
      <p:ext uri="{BB962C8B-B14F-4D97-AF65-F5344CB8AC3E}">
        <p14:creationId xmlns:p14="http://schemas.microsoft.com/office/powerpoint/2010/main" val="64953800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9D52590-A3DB-D943-AEBC-C5FD11C7004E}" type="datetimeFigureOut">
              <a:rPr lang="en-US" smtClean="0"/>
              <a:t>12/28/17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FAEF3CB-76B4-E543-B25F-A951D66AC65F}" type="slidenum">
              <a:rPr lang="en-US" smtClean="0"/>
              <a:t>‹#›</a:t>
            </a:fld>
            <a:endParaRPr lang="en-US"/>
          </a:p>
        </p:txBody>
      </p:sp>
    </p:spTree>
    <p:extLst>
      <p:ext uri="{BB962C8B-B14F-4D97-AF65-F5344CB8AC3E}">
        <p14:creationId xmlns:p14="http://schemas.microsoft.com/office/powerpoint/2010/main" val="218463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5.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6.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 section</a:t>
            </a:r>
            <a:endParaRPr lang="en-US" dirty="0"/>
          </a:p>
        </p:txBody>
      </p:sp>
      <p:sp>
        <p:nvSpPr>
          <p:cNvPr id="3" name="Content Placeholder 2"/>
          <p:cNvSpPr>
            <a:spLocks noGrp="1"/>
          </p:cNvSpPr>
          <p:nvPr>
            <p:ph idx="1"/>
          </p:nvPr>
        </p:nvSpPr>
        <p:spPr/>
        <p:txBody>
          <a:bodyPr/>
          <a:lstStyle/>
          <a:p>
            <a:r>
              <a:rPr lang="en-US" dirty="0" err="1" smtClean="0"/>
              <a:t>Bin_refinement</a:t>
            </a:r>
            <a:r>
              <a:rPr lang="en-US" dirty="0" smtClean="0"/>
              <a:t> module gives the best bins on synthetic and real data.</a:t>
            </a:r>
          </a:p>
          <a:p>
            <a:r>
              <a:rPr lang="en-US" dirty="0" err="1" smtClean="0"/>
              <a:t>Bin_refinement</a:t>
            </a:r>
            <a:r>
              <a:rPr lang="en-US" dirty="0" smtClean="0"/>
              <a:t> module dynamically adapts its output to prioritize completion and contamination thresholds that the user wants.</a:t>
            </a:r>
          </a:p>
          <a:p>
            <a:r>
              <a:rPr lang="en-US" dirty="0" err="1" smtClean="0"/>
              <a:t>Reasemble_bins</a:t>
            </a:r>
            <a:r>
              <a:rPr lang="en-US" dirty="0" smtClean="0"/>
              <a:t> module consistently and significantly improves bins (except in soil).</a:t>
            </a:r>
          </a:p>
          <a:p>
            <a:r>
              <a:rPr lang="en-US" dirty="0" err="1" smtClean="0"/>
              <a:t>Blobology</a:t>
            </a:r>
            <a:r>
              <a:rPr lang="en-US" dirty="0" smtClean="0"/>
              <a:t> is a useful way to visualize binning success.</a:t>
            </a:r>
          </a:p>
          <a:p>
            <a:r>
              <a:rPr lang="en-US" i="1" dirty="0" err="1" smtClean="0"/>
              <a:t>Classify_bins</a:t>
            </a:r>
            <a:r>
              <a:rPr lang="en-US" i="1" dirty="0" smtClean="0"/>
              <a:t> is a useful way to estimate bin taxonomy.</a:t>
            </a:r>
          </a:p>
          <a:p>
            <a:endParaRPr lang="en-US" dirty="0" smtClean="0"/>
          </a:p>
          <a:p>
            <a:endParaRPr lang="en-US" dirty="0"/>
          </a:p>
          <a:p>
            <a:endParaRPr lang="en-US" dirty="0"/>
          </a:p>
        </p:txBody>
      </p:sp>
    </p:spTree>
    <p:extLst>
      <p:ext uri="{BB962C8B-B14F-4D97-AF65-F5344CB8AC3E}">
        <p14:creationId xmlns:p14="http://schemas.microsoft.com/office/powerpoint/2010/main" val="90828523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0" y="638857"/>
            <a:ext cx="12192000" cy="5580286"/>
          </a:xfrm>
          <a:prstGeom prst="rect">
            <a:avLst/>
          </a:prstGeom>
        </p:spPr>
      </p:pic>
    </p:spTree>
    <p:extLst>
      <p:ext uri="{BB962C8B-B14F-4D97-AF65-F5344CB8AC3E}">
        <p14:creationId xmlns:p14="http://schemas.microsoft.com/office/powerpoint/2010/main" val="19215852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524000" y="0"/>
            <a:ext cx="9144000" cy="6858000"/>
          </a:xfrm>
          <a:prstGeom prst="rect">
            <a:avLst/>
          </a:prstGeom>
        </p:spPr>
      </p:pic>
    </p:spTree>
    <p:extLst>
      <p:ext uri="{BB962C8B-B14F-4D97-AF65-F5344CB8AC3E}">
        <p14:creationId xmlns:p14="http://schemas.microsoft.com/office/powerpoint/2010/main" val="118524000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524000" y="0"/>
            <a:ext cx="9144000" cy="6858000"/>
          </a:xfrm>
          <a:prstGeom prst="rect">
            <a:avLst/>
          </a:prstGeom>
        </p:spPr>
      </p:pic>
    </p:spTree>
    <p:extLst>
      <p:ext uri="{BB962C8B-B14F-4D97-AF65-F5344CB8AC3E}">
        <p14:creationId xmlns:p14="http://schemas.microsoft.com/office/powerpoint/2010/main" val="122728681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1524000" y="0"/>
            <a:ext cx="9144000" cy="6858000"/>
          </a:xfrm>
          <a:prstGeom prst="rect">
            <a:avLst/>
          </a:prstGeom>
        </p:spPr>
      </p:pic>
    </p:spTree>
    <p:extLst>
      <p:ext uri="{BB962C8B-B14F-4D97-AF65-F5344CB8AC3E}">
        <p14:creationId xmlns:p14="http://schemas.microsoft.com/office/powerpoint/2010/main" val="166013235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3810000" y="0"/>
            <a:ext cx="4572000" cy="6858000"/>
          </a:xfrm>
          <a:prstGeom prst="rect">
            <a:avLst/>
          </a:prstGeom>
        </p:spPr>
      </p:pic>
    </p:spTree>
    <p:extLst>
      <p:ext uri="{BB962C8B-B14F-4D97-AF65-F5344CB8AC3E}">
        <p14:creationId xmlns:p14="http://schemas.microsoft.com/office/powerpoint/2010/main" val="116073350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772781" y="0"/>
            <a:ext cx="6234545" cy="6858000"/>
          </a:xfrm>
          <a:prstGeom prst="rect">
            <a:avLst/>
          </a:prstGeom>
        </p:spPr>
      </p:pic>
    </p:spTree>
    <p:extLst>
      <p:ext uri="{BB962C8B-B14F-4D97-AF65-F5344CB8AC3E}">
        <p14:creationId xmlns:p14="http://schemas.microsoft.com/office/powerpoint/2010/main" val="47883666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48</TotalTime>
  <Words>442</Words>
  <Application>Microsoft Macintosh PowerPoint</Application>
  <PresentationFormat>Widescreen</PresentationFormat>
  <Paragraphs>19</Paragraphs>
  <Slides>7</Slides>
  <Notes>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Calibri</vt:lpstr>
      <vt:lpstr>Calibri Light</vt:lpstr>
      <vt:lpstr>Arial</vt:lpstr>
      <vt:lpstr>Office Theme</vt:lpstr>
      <vt:lpstr>Results section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15.0022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Results section</dc:title>
  <dc:creator>German Uritskiy</dc:creator>
  <cp:lastModifiedBy>German Uritskiy</cp:lastModifiedBy>
  <cp:revision>8</cp:revision>
  <dcterms:created xsi:type="dcterms:W3CDTF">2017-12-22T15:10:33Z</dcterms:created>
  <dcterms:modified xsi:type="dcterms:W3CDTF">2017-12-28T20:00:51Z</dcterms:modified>
</cp:coreProperties>
</file>

<file path=docProps/thumbnail.jpeg>
</file>